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71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50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72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90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10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613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31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5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23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41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83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rful wavy concept">
            <a:extLst>
              <a:ext uri="{FF2B5EF4-FFF2-40B4-BE49-F238E27FC236}">
                <a16:creationId xmlns:a16="http://schemas.microsoft.com/office/drawing/2014/main" id="{A3D31B46-C8DB-4A63-3F7C-6CBED6132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5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98FA35-B55D-44B7-9A7D-57C57A4A6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524000"/>
            <a:ext cx="9144000" cy="381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401C5-3CAD-FD7A-DF39-87080888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320213"/>
            <a:ext cx="6095999" cy="1317493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2023 Leadership Installation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4F706-119E-C0AD-15FC-2BEA66D0E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80721" y="6459793"/>
            <a:ext cx="265471" cy="144503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2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319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3DEE7073-CC62-C58A-B68C-E38F7790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37" y="218358"/>
            <a:ext cx="9631926" cy="64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02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standing in front of a door&#10;&#10;Description automatically generated">
            <a:extLst>
              <a:ext uri="{FF2B5EF4-FFF2-40B4-BE49-F238E27FC236}">
                <a16:creationId xmlns:a16="http://schemas.microsoft.com/office/drawing/2014/main" id="{477443C6-9CE3-7417-949B-BCAA7E4F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144616"/>
            <a:ext cx="9853152" cy="656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53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923A51F-2567-6E86-DB6D-867A34A48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3" y="346177"/>
            <a:ext cx="9248468" cy="61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29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in suits holding coffee cups&#10;&#10;Description automatically generated">
            <a:extLst>
              <a:ext uri="{FF2B5EF4-FFF2-40B4-BE49-F238E27FC236}">
                <a16:creationId xmlns:a16="http://schemas.microsoft.com/office/drawing/2014/main" id="{48D72088-84ED-2F28-41C5-8CBD4764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11" y="559619"/>
            <a:ext cx="9159977" cy="61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99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A5CACD1-73FD-9723-B568-67A7974FF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3" y="353407"/>
            <a:ext cx="10808793" cy="615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16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ACBEE4-278C-BBFA-CFD0-06BB95EC5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7" y="301932"/>
            <a:ext cx="9381203" cy="62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48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7A0FBE6-B248-DE68-3A79-6B3711A0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2" y="328560"/>
            <a:ext cx="9794158" cy="65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2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397B5DB-B7B7-F5A0-617B-BC34549CB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2" y="328560"/>
            <a:ext cx="9794158" cy="65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4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1382A22-75CF-E7DD-5434-807020025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18" y="476045"/>
            <a:ext cx="9230647" cy="61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11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69B5DC6-DBAA-18A7-390D-5C360D425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76" y="417050"/>
            <a:ext cx="9661423" cy="64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32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6D73-D265-4192-4BF7-8F596B18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Randy Johnson – lock tech</a:t>
            </a:r>
            <a:br>
              <a:rPr lang="en-US" dirty="0"/>
            </a:br>
            <a:r>
              <a:rPr lang="en-US" dirty="0"/>
              <a:t>Affiliate of the year</a:t>
            </a:r>
          </a:p>
        </p:txBody>
      </p:sp>
      <p:pic>
        <p:nvPicPr>
          <p:cNvPr id="5" name="Content Placeholder 4" descr="A person in a hat holding a phone&#10;&#10;Description automatically generated">
            <a:extLst>
              <a:ext uri="{FF2B5EF4-FFF2-40B4-BE49-F238E27FC236}">
                <a16:creationId xmlns:a16="http://schemas.microsoft.com/office/drawing/2014/main" id="{97CB2561-2DCC-0122-A3FC-417598229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034" y="2099699"/>
            <a:ext cx="5003800" cy="3752850"/>
          </a:xfrm>
        </p:spPr>
      </p:pic>
    </p:spTree>
    <p:extLst>
      <p:ext uri="{BB962C8B-B14F-4D97-AF65-F5344CB8AC3E}">
        <p14:creationId xmlns:p14="http://schemas.microsoft.com/office/powerpoint/2010/main" val="2726024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84296328-7956-1F18-3338-36F849A52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19" y="544872"/>
            <a:ext cx="9299227" cy="61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8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912D-0F22-E24D-AF05-438FEE094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Jesse Brossa – compass</a:t>
            </a:r>
            <a:br>
              <a:rPr lang="en-US" dirty="0"/>
            </a:br>
            <a:r>
              <a:rPr lang="en-US" dirty="0"/>
              <a:t>realtor* of the year</a:t>
            </a:r>
          </a:p>
        </p:txBody>
      </p:sp>
      <p:pic>
        <p:nvPicPr>
          <p:cNvPr id="5" name="Content Placeholder 4" descr="A person in a suit holding a trophy&#10;&#10;Description automatically generated">
            <a:extLst>
              <a:ext uri="{FF2B5EF4-FFF2-40B4-BE49-F238E27FC236}">
                <a16:creationId xmlns:a16="http://schemas.microsoft.com/office/drawing/2014/main" id="{2A0B21B0-9C6F-E44C-00CD-76B94ED4A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31" y="1045445"/>
            <a:ext cx="3844290" cy="5148720"/>
          </a:xfrm>
        </p:spPr>
      </p:pic>
    </p:spTree>
    <p:extLst>
      <p:ext uri="{BB962C8B-B14F-4D97-AF65-F5344CB8AC3E}">
        <p14:creationId xmlns:p14="http://schemas.microsoft.com/office/powerpoint/2010/main" val="1244789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691-C263-73F8-DFDD-B369CC8A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Jerry </a:t>
            </a:r>
            <a:r>
              <a:rPr lang="en-US" dirty="0" err="1"/>
              <a:t>Bieser</a:t>
            </a:r>
            <a:r>
              <a:rPr lang="en-US" dirty="0"/>
              <a:t> – Chicago title</a:t>
            </a:r>
            <a:br>
              <a:rPr lang="en-US" dirty="0"/>
            </a:br>
            <a:r>
              <a:rPr lang="en-US" dirty="0"/>
              <a:t>MC</a:t>
            </a:r>
          </a:p>
        </p:txBody>
      </p:sp>
      <p:pic>
        <p:nvPicPr>
          <p:cNvPr id="7" name="Picture 6" descr="A person standing at a podium&#10;&#10;Description automatically generated">
            <a:extLst>
              <a:ext uri="{FF2B5EF4-FFF2-40B4-BE49-F238E27FC236}">
                <a16:creationId xmlns:a16="http://schemas.microsoft.com/office/drawing/2014/main" id="{E182A6D4-2D1E-605A-8DC4-E0CD42325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04" y="1670536"/>
            <a:ext cx="5988557" cy="426163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279D39-54B3-803B-197C-95B70291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5180" y="6292614"/>
            <a:ext cx="624840" cy="233916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00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286F-4311-5795-87AF-0BFCEE78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40" y="422910"/>
            <a:ext cx="9090660" cy="525780"/>
          </a:xfrm>
        </p:spPr>
        <p:txBody>
          <a:bodyPr/>
          <a:lstStyle/>
          <a:p>
            <a:r>
              <a:rPr lang="en-US" dirty="0"/>
              <a:t>Directors and officers</a:t>
            </a:r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9225AD6-6C51-3AF6-CE89-B8A262FCE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70" y="1086596"/>
            <a:ext cx="13108339" cy="8565143"/>
          </a:xfrm>
        </p:spPr>
      </p:pic>
    </p:spTree>
    <p:extLst>
      <p:ext uri="{BB962C8B-B14F-4D97-AF65-F5344CB8AC3E}">
        <p14:creationId xmlns:p14="http://schemas.microsoft.com/office/powerpoint/2010/main" val="2051913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in suits smiling&#10;&#10;Description automatically generated">
            <a:extLst>
              <a:ext uri="{FF2B5EF4-FFF2-40B4-BE49-F238E27FC236}">
                <a16:creationId xmlns:a16="http://schemas.microsoft.com/office/drawing/2014/main" id="{7FA51727-4EF4-CE71-5D06-7557F7BF7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37" y="0"/>
            <a:ext cx="858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1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4F100C-8FFC-9903-23E0-C55A6DADD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3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AD497B8-6208-BA04-60D9-781010384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17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standing together smiling&#10;&#10;Description automatically generated">
            <a:extLst>
              <a:ext uri="{FF2B5EF4-FFF2-40B4-BE49-F238E27FC236}">
                <a16:creationId xmlns:a16="http://schemas.microsoft.com/office/drawing/2014/main" id="{05B709F0-6FED-BC78-6C1D-565A39E18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34" y="542823"/>
            <a:ext cx="8658531" cy="57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09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PortalVTI">
  <a:themeElements>
    <a:clrScheme name="AnalogousFromLightSeed_2SEEDS">
      <a:dk1>
        <a:srgbClr val="000000"/>
      </a:dk1>
      <a:lt1>
        <a:srgbClr val="FFFFFF"/>
      </a:lt1>
      <a:dk2>
        <a:srgbClr val="243841"/>
      </a:dk2>
      <a:lt2>
        <a:srgbClr val="E8E3E2"/>
      </a:lt2>
      <a:accent1>
        <a:srgbClr val="7AA9B7"/>
      </a:accent1>
      <a:accent2>
        <a:srgbClr val="80A9A1"/>
      </a:accent2>
      <a:accent3>
        <a:srgbClr val="8FA2C3"/>
      </a:accent3>
      <a:accent4>
        <a:srgbClr val="BA7F80"/>
      </a:accent4>
      <a:accent5>
        <a:srgbClr val="BC9B84"/>
      </a:accent5>
      <a:accent6>
        <a:srgbClr val="ABA175"/>
      </a:accent6>
      <a:hlink>
        <a:srgbClr val="AC7465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33</Words>
  <Application>Microsoft Office PowerPoint</Application>
  <PresentationFormat>Widescreen</PresentationFormat>
  <Paragraphs>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Trade Gothic Next Cond</vt:lpstr>
      <vt:lpstr>Trade Gothic Next Light</vt:lpstr>
      <vt:lpstr>PortalVTI</vt:lpstr>
      <vt:lpstr>2023 Leadership Installation</vt:lpstr>
      <vt:lpstr>Randy Johnson – lock tech Affiliate of the year</vt:lpstr>
      <vt:lpstr>Jesse Brossa – compass realtor* of the year</vt:lpstr>
      <vt:lpstr>Jerry Bieser – Chicago title MC</vt:lpstr>
      <vt:lpstr>Directors and officers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Leadership Installation</dc:title>
  <dc:creator>Laguna Board</dc:creator>
  <cp:lastModifiedBy>Laguna Board</cp:lastModifiedBy>
  <cp:revision>17</cp:revision>
  <dcterms:created xsi:type="dcterms:W3CDTF">2023-12-12T18:53:14Z</dcterms:created>
  <dcterms:modified xsi:type="dcterms:W3CDTF">2023-12-12T19:26:23Z</dcterms:modified>
</cp:coreProperties>
</file>